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7C80"/>
    <a:srgbClr val="EB43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5A504-8849-4E62-800A-8B4801F994DA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AB8DE-CAB2-4E91-880A-19ACF588A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77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B8DE-CAB2-4E91-880A-19ACF588A2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88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1751" y="304799"/>
            <a:ext cx="3962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9" name="Picture 5" descr="C:\Users\NMKS\Desktop\Momin\marigold_-syed-saiful-alam-shov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8305800" cy="42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0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1636" y="387927"/>
            <a:ext cx="4431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0559" y="1461146"/>
            <a:ext cx="6324600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মমিন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পদবীঃ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রামেশ্বরপুর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গাবতলি,বগুড়া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মোবাইল-০১৭২০-৩৩৬২৭৪</a:t>
            </a:r>
          </a:p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- ১০</a:t>
            </a:r>
          </a:p>
          <a:p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H:\ \ABDUL MOM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25183"/>
            <a:ext cx="2193375" cy="254855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71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457200"/>
            <a:ext cx="2662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681" y="1676400"/>
            <a:ext cx="608051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শ্রেনীঃ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দশম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নৈতিক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শিক্ষ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২য় </a:t>
            </a: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শরিয়ত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- ৪৫মিঃ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তারিখ-০৫-০২-২০১৪খ্রীঃ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47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77449"/>
            <a:ext cx="43380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60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68063"/>
            <a:ext cx="3207224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89" y="1170709"/>
            <a:ext cx="4801877" cy="45373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3981" y="5772803"/>
            <a:ext cx="31902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আল-কোরআন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471054"/>
            <a:ext cx="37994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66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2529" y="2484704"/>
            <a:ext cx="7239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শরিয়তের</a:t>
            </a:r>
            <a:r>
              <a:rPr lang="en-US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endParaRPr lang="en-US" sz="8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27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799" y="304800"/>
            <a:ext cx="190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4672" y="1371600"/>
            <a:ext cx="58448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-  </a:t>
            </a:r>
            <a:endParaRPr lang="en-US" sz="54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9626" y="2743200"/>
            <a:ext cx="85144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শরিয়ত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742950" indent="-74295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শরিয়তের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শরিয়তের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কোরআন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77080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81400" y="241369"/>
            <a:ext cx="19752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679922" y="2693192"/>
            <a:ext cx="1633538" cy="1547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শরিয়াত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437284" y="4341018"/>
            <a:ext cx="614363" cy="642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437284" y="2114550"/>
            <a:ext cx="755455" cy="690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2564606" y="4241005"/>
            <a:ext cx="990600" cy="7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2564606" y="2219324"/>
            <a:ext cx="762000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995987" y="579624"/>
            <a:ext cx="1885950" cy="1766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হাদিস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948361" y="4791075"/>
            <a:ext cx="1981200" cy="17954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কিয়াস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85800" y="626089"/>
            <a:ext cx="1905000" cy="1914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কোরআন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16744" y="4702968"/>
            <a:ext cx="2043112" cy="18097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ইজমা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56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32" grpId="0" animBg="1"/>
      <p:bldP spid="33" grpId="0" animBg="1"/>
      <p:bldP spid="35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2918" y="609600"/>
            <a:ext cx="17620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কর্মপত্র-১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0738" y="3053635"/>
            <a:ext cx="732444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ইসলামি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শরিয়ত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101" y="1532745"/>
            <a:ext cx="20906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এ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9798" y="1532745"/>
            <a:ext cx="22781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-৩মিঃ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96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0346" y="678873"/>
            <a:ext cx="21579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007" y="2500745"/>
            <a:ext cx="82271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মহান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আল্লাহ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তায়ালা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রাসুল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সাঃ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আদেশ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নিষেধ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পথনির্দেশনা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দিয়েছেন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শরিয়াত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5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228600"/>
            <a:ext cx="25699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NMKS\Desktop\Momin\uy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573" y="1392242"/>
            <a:ext cx="3651694" cy="373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MKS\Desktop\Momin\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92241"/>
            <a:ext cx="2777836" cy="396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28401" y="5495423"/>
            <a:ext cx="2190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আল-কোরআন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3891" y="5513788"/>
            <a:ext cx="18357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সহীহ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বুখারী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3831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7218" y="304800"/>
            <a:ext cx="1939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কর্মপত্র-২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279963"/>
            <a:ext cx="84064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ইসলামি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শরিয়তের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? 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4958" y="1714611"/>
            <a:ext cx="26244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0909" y="1612655"/>
            <a:ext cx="2247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সময়-৪মিঃ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4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533400"/>
            <a:ext cx="16193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011501"/>
            <a:ext cx="812754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ইসলামি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শরিয়াতের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আল-কোরআন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আল-হাদিস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ইজমা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কিয়াস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কোরআন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শরিয়াতের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কোরআনের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বিধানের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বিরোধ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কোরআনকে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সর্বাগ্রে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89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5655" y="304800"/>
            <a:ext cx="26244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দেখ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0"/>
            <a:ext cx="6629400" cy="496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7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381000"/>
            <a:ext cx="18469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কর্মপত্র-৩</a:t>
            </a:r>
            <a:endParaRPr lang="en-US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4463" y="3429000"/>
            <a:ext cx="8541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কোরআন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পরিপুর্ন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6362" y="1715869"/>
            <a:ext cx="2438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9762" y="1687294"/>
            <a:ext cx="22557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সময়-৭মিঃ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0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457200"/>
            <a:ext cx="16193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828800"/>
            <a:ext cx="90262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আমদের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বিধানের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কোরআন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হালাল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হারাম,জানা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ওয়াজিব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সুন্নাত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আত্বিক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পারিবারিক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রাজনৈতিক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যানা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আলোচনাও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শান্তির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নিশ্চয়তা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কোরআন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পরিপুর্ন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8775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4363" y="246174"/>
            <a:ext cx="18245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892" y="1620982"/>
            <a:ext cx="67970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শরিয়তের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হাদিস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                     (খ)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কোরআন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ইজমা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                      (ঘ)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সুন্নাত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91400" y="2729459"/>
            <a:ext cx="1539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(খ)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03958" y="4811841"/>
            <a:ext cx="1539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(খ)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493" y="3898080"/>
            <a:ext cx="64764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ইজমা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কততম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                        (খ)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তৃতীয়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দিত্বীয়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                       (ঘ)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7853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7565" y="1828800"/>
            <a:ext cx="863249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জামিল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মুসলিম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সন্তান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নামাজ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রোযা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আদায়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মানলে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আনন্দময়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হয়না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জুমার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ইমাম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সাহেব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খুতবায়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বলেন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পরিপুর্ন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”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এটা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শোনার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নামাজ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জামিলের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আলোকে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6" name="Rectangle 5"/>
          <p:cNvSpPr/>
          <p:nvPr/>
        </p:nvSpPr>
        <p:spPr>
          <a:xfrm>
            <a:off x="2819400" y="213231"/>
            <a:ext cx="2501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89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8273" y="270164"/>
            <a:ext cx="15776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ধন্যাবাদ</a:t>
            </a:r>
            <a:endParaRPr lang="en-US" sz="4400" b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NMKS\Desktop\jk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92" y="1292351"/>
            <a:ext cx="7165908" cy="504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95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345</Words>
  <Application>Microsoft Office PowerPoint</Application>
  <PresentationFormat>On-screen Show (4:3)</PresentationFormat>
  <Paragraphs>81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NMKS</dc:creator>
  <cp:lastModifiedBy>NMKS</cp:lastModifiedBy>
  <cp:revision>98</cp:revision>
  <dcterms:created xsi:type="dcterms:W3CDTF">2006-08-16T00:00:00Z</dcterms:created>
  <dcterms:modified xsi:type="dcterms:W3CDTF">2014-02-06T17:20:54Z</dcterms:modified>
</cp:coreProperties>
</file>